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59" r:id="rId11"/>
    <p:sldId id="261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6E72D-E08C-F387-539C-2FD7419A5B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028D53-4AF1-BF51-59BF-0CE11E682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096F96-5D40-2C22-4211-86E0B5C10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D3BFF0-5EDA-3571-9FEA-BF610D65E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67A9-4893-1A87-7F84-047D4D308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5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DE30E-35E9-B6C8-13DE-C6FD923B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5F645F-828D-5D31-32A9-B55A270E4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8C60A0-6D3B-C05E-5CFC-9769A2F69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0BA995-EE75-277D-4FD9-85BC6249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FCCE8B-EC4D-2339-0059-E3D8F0F3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68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002F79-F770-C986-2846-271B4521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7F84B4-BCD6-9EC4-59BF-6BB16BD22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770252-ABF2-1B1F-4B34-82EBD8CF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4FCCDB-5017-5251-C8BB-CBEF065C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96940D-BF58-4F6F-01B1-CA38B68C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9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FEC10-25C8-9E0C-21AE-CE910710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9C6ECC-4A92-F09B-7B87-E024B7FA50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B6FDDB-50FB-E6C1-6B8E-3539F1FB3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33C06F2-2747-713E-BBA1-B06823AD4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1F4240-072E-32E0-F4EA-400748B8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13016C-2324-8778-6B9B-4198934B7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62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F0D819-C4EC-2252-8419-1904A10D8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8E1DB-ACAB-90CF-C11F-1E8388A58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023489-079C-183B-B21A-7FEF1D611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FC9B8F1-88F4-3505-C5C6-36898000C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4A418E4-72AA-26BA-9E99-05066A27BA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0C77753-DDDA-5DE9-3F5E-31AC0772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304E057-7BB6-598E-89B4-20033C68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65F2F1-8CB2-F041-8744-8C84D551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17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45FA5D-D83C-27A6-171A-ABD439F2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860B54-AE4E-950A-D0AD-4AA3CC19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264E6B-8338-4FF2-B055-A5B4FB6D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32A7824-9208-5662-31E0-3C0038B6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43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FF7F0A3-C2FD-97B3-58B9-191026E6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D37CAA-D41C-79AF-5251-12EFCEA2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628D20-A424-88D5-D43C-3548BB0E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09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D2ABE-7002-FE84-C731-8E61AF0A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E4980C-4B7C-2EFF-E33A-DB86A7868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2EE801-334D-EE42-FCAD-3D2521D9D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D7E379-AF1F-0D8D-C11A-FB0E5BB8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34EC22-51E7-4A3A-2B20-6B735C46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DFB8F0-5514-6391-0731-E3DD0F3A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4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2A604E-11FB-9767-0260-9F62BE0E8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0A8364E-C86C-D884-29F6-3BC2348D4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367ACB-565D-DB83-98E5-ECD030448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D67905-6813-9A79-1CC8-9A62F84C8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6D14F2-B145-8C21-9086-CBE4ED644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893D0F-50B1-E53A-6A7D-4C482B35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60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23557-2338-3BFB-0475-1183890C6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E2777C-93FA-9413-538E-30977400C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88C935-7389-1523-A65B-88005910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BCA664-C6FD-64C7-881F-DFDA4A59F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EA287C-7CB9-4AC9-EACA-DB4FDF6C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21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C5A4C4-2626-E78F-A859-06B7445662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10EF18-3857-A661-D18F-2F93C3061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0CD524-B598-C167-6DB4-3748B23C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B874FB-2EB5-062D-DD89-BCC92A375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CD6D34-8846-3261-AE82-477067EA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1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FDC472-538A-31E1-9272-341FFD13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0EDB98-20DD-55DE-4E99-46E44B1E3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FC2CC9-5525-5EB4-970A-746C7BE8D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DCB42-BF3A-4534-84EC-F4A59F3591C4}" type="datetimeFigureOut">
              <a:rPr lang="zh-CN" altLang="en-US" smtClean="0"/>
              <a:t>2024/12/5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DC95E7-8327-261D-A2F8-1E7147F52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BF109E-F6AD-E94D-936D-49246779B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ichencloud.com.cn/#/home" TargetMode="External"/><Relationship Id="rId2" Type="http://schemas.openxmlformats.org/officeDocument/2006/relationships/hyperlink" Target="http://116.236.50.106:8792/IEMS/#/log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60080-A79A-E20E-E0A1-0CDF7883B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636" y="1064554"/>
            <a:ext cx="8361229" cy="2098226"/>
          </a:xfrm>
        </p:spPr>
        <p:txBody>
          <a:bodyPr/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汇珏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EMS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平台</a:t>
            </a:r>
            <a:b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vs</a:t>
            </a:r>
            <a:b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物盾启辰新能云平台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AF0905A-A51C-44BC-3C2A-FBB98E535B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400" dirty="0">
                <a:latin typeface="宋体" panose="02010600030101010101" pitchFamily="2" charset="-122"/>
                <a:ea typeface="宋体" panose="02010600030101010101" pitchFamily="2" charset="-122"/>
              </a:rPr>
              <a:t> 对比分析</a:t>
            </a:r>
          </a:p>
        </p:txBody>
      </p:sp>
    </p:spTree>
    <p:extLst>
      <p:ext uri="{BB962C8B-B14F-4D97-AF65-F5344CB8AC3E}">
        <p14:creationId xmlns:p14="http://schemas.microsoft.com/office/powerpoint/2010/main" val="50503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9778C4-5045-7D51-E6E2-F7A7C6A7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主要功能差异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83C511D-12BD-7C62-13D8-7EACC5EC68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851562"/>
              </p:ext>
            </p:extLst>
          </p:nvPr>
        </p:nvGraphicFramePr>
        <p:xfrm>
          <a:off x="1257300" y="1825625"/>
          <a:ext cx="9715500" cy="275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50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490234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  <a:p>
                      <a:r>
                        <a:rPr lang="en-US" altLang="zh-CN" sz="18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http://116.236.50.106:8792/IEMS/#/login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物盾（启辰新能）云平台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CN" sz="18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https://www.qichencloud.com.cn/#/home</a:t>
                      </a:r>
                      <a:endParaRPr lang="zh-CN" altLang="en-US" sz="1800" b="1" u="sng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混合物联网平台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，可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根据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对接协议接入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多种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设备进行数据监控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新能源平台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，只处理物盾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设备管理的储能设备、电站等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功能偏重于</a:t>
                      </a:r>
                      <a:r>
                        <a:rPr lang="zh-CN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单独</a:t>
                      </a:r>
                      <a:r>
                        <a:rPr lang="zh-CN" alt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lang="zh-CN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连接、数据监控，偏重于</a:t>
                      </a:r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运维平台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</a:t>
                      </a:r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以电站为单位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的设备监控、运营管理，偏重于</a:t>
                      </a:r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运营与监控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展示</a:t>
                      </a:r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全部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，形式</a:t>
                      </a:r>
                      <a:r>
                        <a:rPr lang="zh-CN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以表格为主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数据展示</a:t>
                      </a:r>
                      <a:r>
                        <a:rPr lang="zh-CN" altLang="zh-CN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数据，辅以</a:t>
                      </a:r>
                      <a:r>
                        <a:rPr lang="zh-CN" alt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多种</a:t>
                      </a:r>
                      <a:r>
                        <a:rPr lang="zh-CN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的曲线图</a:t>
                      </a:r>
                      <a:r>
                        <a:rPr lang="zh-CN" alt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表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79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8D34F-3890-F438-46BD-88498D77A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B4BC7-49A7-76A4-4997-34198FD6D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主要特点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4F678400-8819-6921-52AF-F525C5861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75698"/>
              </p:ext>
            </p:extLst>
          </p:nvPr>
        </p:nvGraphicFramePr>
        <p:xfrm>
          <a:off x="1257300" y="1825625"/>
          <a:ext cx="9715500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50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490234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物盾（启辰新能）云平台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支持的设备众多（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重点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不突出，需分类或将平台独立分类，协议多，增加复杂度和管理难度）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生产数据与收益数据相结合：经营管理功能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数据多，基本都能用表格展示（关键数据不突出，专业化不够，需将关键业务数据跟辅助数据分离，重点展示关键数据）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数据与电力生产专业相结合：充放电计划、电价管理、结算管理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支持工单系统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电站拓扑展示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辅以实时数据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支持地理化视图展示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缺少的功能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运维工单流转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告警通知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充放电计划与电价直接的协调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地理化展示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基础数据管理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独立的基础数据管理（管理后台）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9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多租户管理，数据完全隔离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628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10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D87073-8F00-AE59-8285-955E3538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7E7D75-A031-3B7B-F291-E5E71DA21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525" y="2142807"/>
            <a:ext cx="4662096" cy="29371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86D0A5-21C1-A029-6141-A8FFA4F56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325" y="2142807"/>
            <a:ext cx="5178544" cy="29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5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99ACF-DE14-C82B-1C03-BD0BB333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70A27B-278C-4821-7504-D5FAABFA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485D86-5A2F-A5A7-C9AB-486C22A6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01" y="2001838"/>
            <a:ext cx="4678849" cy="29940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1041AD6-08E6-12B4-6F60-8B2BF71F6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340" y="2001838"/>
            <a:ext cx="5278120" cy="299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5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8A752-96EE-EF85-77CE-92C7E6C3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C6677-E570-A283-42A1-149EB9241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B5C7FCB-F83C-8FD6-5F11-5B03A30E0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8600"/>
            <a:ext cx="4845050" cy="273062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75CED4B-2660-8415-C1FE-FCD1C3B3F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090" y="1498599"/>
            <a:ext cx="4578477" cy="25971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B056059-9FC0-3182-1D04-B539DF45D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840" y="3789351"/>
            <a:ext cx="4645660" cy="263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5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D6916-3DB2-905E-0181-4E6C8AFA7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EF435-3AFA-AAFB-0D44-253CB1B1A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7D12DA-A825-47C1-9D95-3DDE9B35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26933"/>
            <a:ext cx="5158239" cy="279749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C7C8113-784C-F5AF-9A06-8C9F515B8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240" y="460059"/>
            <a:ext cx="4720412" cy="279749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694F4E9-3802-06F1-391D-03FC2C737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240" y="3525679"/>
            <a:ext cx="4720412" cy="279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69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1E5C9-71BB-8174-0021-05B381DE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E02F02-22C0-E139-2594-E8513830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A62E21-3594-1A1A-4955-4986C6D75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40" y="1931987"/>
            <a:ext cx="5278120" cy="29940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68001FC-4692-83C8-B0AD-245804981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940" y="1931987"/>
            <a:ext cx="5278120" cy="299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6011A-1103-79DD-6EF9-29CEA09F5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ECE677-7721-F01A-1663-DB209458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页面对比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2BD4DD-E402-CCB5-C548-DE2885F57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77" y="1976755"/>
            <a:ext cx="4889393" cy="277304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C544B7F-062C-3B18-FC26-30F770521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707" y="1977073"/>
            <a:ext cx="4888776" cy="27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3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781AD-8B62-CCEC-CA91-F0054825F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026E2-B4DD-BC7B-E689-1EBBA1CF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需要强化的功能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7934F226-7F84-1A7E-88C6-F1CC7DD14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975365"/>
              </p:ext>
            </p:extLst>
          </p:nvPr>
        </p:nvGraphicFramePr>
        <p:xfrm>
          <a:off x="946150" y="1558925"/>
          <a:ext cx="962025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250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平台需按业务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分拆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分类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物联网平台</a:t>
                      </a:r>
                      <a:r>
                        <a:rPr lang="zh-CN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以设备为主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能源管理平台</a:t>
                      </a:r>
                      <a:r>
                        <a:rPr lang="zh-CN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以业务为主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业（储能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能源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电力）业务不突出，强调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领域的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专业化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用数据、图表等展示电源、负载、电网之间的拓扑关系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营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电站拓扑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运营状态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生产状态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收益状态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设备状态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设备运行日志收集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电价管理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策略管理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数据可视化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关键数据集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关键数据分析（</a:t>
                      </a:r>
                      <a:r>
                        <a:rPr lang="zh-CN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专业</a:t>
                      </a: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曲线、图表等</a:t>
                      </a:r>
                      <a:r>
                        <a:rPr lang="zh-CN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多形式组合</a:t>
                      </a: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14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886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4DE57-CCB1-62A9-8FC4-FEF8C5262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2AD16EBA-BFEA-1492-C82B-6C99262D91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8963773"/>
              </p:ext>
            </p:extLst>
          </p:nvPr>
        </p:nvGraphicFramePr>
        <p:xfrm>
          <a:off x="946150" y="1558925"/>
          <a:ext cx="962025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250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运维功能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告警通知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与手机、微信等结合，可及时通知维护人员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基于业务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KPI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的统计查询功能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9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基于业务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KPI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的数据分析功能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62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云边数据同步管理（主要是执行策略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计划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，云边两端都有保存，利于管理</a:t>
                      </a:r>
                      <a:r>
                        <a:rPr lang="zh-CN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420887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E8F75D25-55EF-F2F3-EDDF-B359D17E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需要强化的功能</a:t>
            </a:r>
          </a:p>
        </p:txBody>
      </p:sp>
    </p:spTree>
    <p:extLst>
      <p:ext uri="{BB962C8B-B14F-4D97-AF65-F5344CB8AC3E}">
        <p14:creationId xmlns:p14="http://schemas.microsoft.com/office/powerpoint/2010/main" val="248209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33D0B6-2DD2-E510-0995-B586C0E59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更新升级思路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D0FCB6-64F8-FE94-E864-4B050D38D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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以电站作为主线进行管理，以电站作为入口对象</a:t>
            </a:r>
            <a:r>
              <a:rPr lang="zh-CN" altLang="en-US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，增加下列功能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资源管理</a:t>
            </a: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运维管理</a:t>
            </a: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生产管理</a:t>
            </a: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运营管理</a:t>
            </a: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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储能设备（储能柜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集装箱等）作为电站的资源，为电站运行服务</a:t>
            </a: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"/>
            </a:pPr>
            <a:r>
              <a:rPr lang="zh-CN" altLang="zh-CN" sz="16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以储能设备的状态</a:t>
            </a:r>
            <a:r>
              <a:rPr lang="zh-CN" altLang="en-US" sz="16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（参数）</a:t>
            </a:r>
            <a:r>
              <a:rPr lang="zh-CN" altLang="zh-CN" sz="16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为运维目标，辅以数据监控、告警、日志等运维手段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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以运行策略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充放电计划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电价管理等作为生产管理手段。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"/>
            </a:pPr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运营管理以数据分析为主，提供运营效益分析的数据支持</a:t>
            </a:r>
            <a:endParaRPr lang="en-US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电站运维、生产管理皆是为了电站运营收益服务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358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7225B0-51F5-4539-44B5-300D0B7C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025"/>
            <a:ext cx="10515600" cy="1325563"/>
          </a:xfrm>
        </p:spPr>
        <p:txBody>
          <a:bodyPr/>
          <a:lstStyle/>
          <a:p>
            <a:r>
              <a:rPr lang="zh-CN" altLang="en-US" dirty="0"/>
              <a:t>新平台结构图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5C74E0-3B2C-294B-233D-018F607BD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39" y="1276350"/>
            <a:ext cx="7852321" cy="531495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9E8C1EF-1C17-0F3A-CFA6-647D8FAD9A6D}"/>
              </a:ext>
            </a:extLst>
          </p:cNvPr>
          <p:cNvGrpSpPr/>
          <p:nvPr/>
        </p:nvGrpSpPr>
        <p:grpSpPr>
          <a:xfrm>
            <a:off x="10393440" y="5828996"/>
            <a:ext cx="1463519" cy="655105"/>
            <a:chOff x="10260091" y="5117796"/>
            <a:chExt cx="1463519" cy="65510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C126B22-74C4-DB0E-D387-C206AD49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0091" y="5129243"/>
              <a:ext cx="731760" cy="28488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666B7E5-D20B-BC7E-4811-1BBD91DC6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0092" y="5488016"/>
              <a:ext cx="731760" cy="284885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0E90E6F-8D6E-D81F-CF84-EE1B12B8F5BF}"/>
                </a:ext>
              </a:extLst>
            </p:cNvPr>
            <p:cNvSpPr txBox="1"/>
            <p:nvPr/>
          </p:nvSpPr>
          <p:spPr>
            <a:xfrm>
              <a:off x="10991851" y="5117796"/>
              <a:ext cx="7317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新增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9460DB0-0966-D627-CEB4-7AA6573A4DA7}"/>
                </a:ext>
              </a:extLst>
            </p:cNvPr>
            <p:cNvSpPr txBox="1"/>
            <p:nvPr/>
          </p:nvSpPr>
          <p:spPr>
            <a:xfrm>
              <a:off x="10991850" y="5441144"/>
              <a:ext cx="7317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更新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9136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31C57-1CD0-5D8D-FDF4-B965DBE0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8425"/>
            <a:ext cx="5054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新平台功能分解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4FF582-E3B6-23DE-79EA-9EBCA7C93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193" y="1122340"/>
            <a:ext cx="8544507" cy="53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1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D95384-0FAB-B37E-271A-615B1D28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28CDCC-BD72-728F-6007-283CAA574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749" y="1478044"/>
            <a:ext cx="10135151" cy="390525"/>
          </a:xfrm>
        </p:spPr>
        <p:txBody>
          <a:bodyPr>
            <a:normAutofit/>
          </a:bodyPr>
          <a:lstStyle/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优化原数据展示部分，分离出关键的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业务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数据，集中、显式的展示关键数据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，提升专业化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67EF73C-8C9B-9644-BCBB-D23C4AB2C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450" y="2051317"/>
            <a:ext cx="3158325" cy="194779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C9C0084-AD1C-837C-22D6-8C36FD21B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25" y="2051318"/>
            <a:ext cx="3564725" cy="19558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E1A39E7-8AC8-FCBE-9D37-00E8748E7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24" y="4070887"/>
            <a:ext cx="3564725" cy="182561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0EE2D0E-CDC9-6965-84F5-279E00788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450" y="4159191"/>
            <a:ext cx="3194930" cy="18256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0172EE3-39CE-D91F-6533-C23EFD51F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12" y="2056184"/>
            <a:ext cx="3620987" cy="19509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AB3A196-AB22-8391-B38A-1C3AA48627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311" y="4139733"/>
            <a:ext cx="3620987" cy="18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34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67F4-8926-4F52-D25D-8747E685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E7C4D5-04FA-086F-D1EA-D430D58B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887A71-6B14-8E0E-927C-7AAE3A3D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213"/>
            <a:ext cx="10610850" cy="509737"/>
          </a:xfrm>
        </p:spPr>
        <p:txBody>
          <a:bodyPr/>
          <a:lstStyle/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增加多种图表、曲线展示方式，利于做业务分析。（数据展示需要符合业务分析需要）</a:t>
            </a:r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5BDBBF-1E1A-8FE6-DCD1-D6C48E076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247" y="1937471"/>
            <a:ext cx="4618953" cy="16554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2619EC9-66C8-3C03-7AE2-66564511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97" y="3694488"/>
            <a:ext cx="4618954" cy="164873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102E3CE-E14F-C3CC-E5D3-F2D76DE85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97" y="1912562"/>
            <a:ext cx="4618954" cy="16803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98F4E2-87C3-FB87-AE18-C3CBB4835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1247" y="3694489"/>
            <a:ext cx="4618953" cy="16487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8069870-64EB-EF91-249B-ED23093EC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97" y="5481787"/>
            <a:ext cx="4618954" cy="117600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1D2053F-0724-38DF-503F-A2E227407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246" y="5444780"/>
            <a:ext cx="4618953" cy="121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51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D9D7F-99D8-2F23-8A1C-CE3BDC67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7945F4-55DD-1F47-8832-ABAEA0A6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421D7B-C445-D498-CD8B-9CFA032F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99" y="1412875"/>
            <a:ext cx="11176551" cy="1025525"/>
          </a:xfrm>
        </p:spPr>
        <p:txBody>
          <a:bodyPr/>
          <a:lstStyle/>
          <a:p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整合数据结构，以电站为核心进行组织数据，以电站为主要入口，运行管理围绕电站进行操作。</a:t>
            </a:r>
          </a:p>
          <a:p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增加动态生成电站的结构拓扑图，并在拓扑图上动态、实时展示数据和状态，一目了然的了解到电站的运行状态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0C551D-5D1A-D541-43B7-F433A6F1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449" y="2155325"/>
            <a:ext cx="3696252" cy="22642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D08809-17A8-03F6-F237-4A109D250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750" y="2155326"/>
            <a:ext cx="2368550" cy="224853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68557C-8E56-4561-5499-61E1526F9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99" y="2075633"/>
            <a:ext cx="4140751" cy="22485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80DED48-4DB7-19F0-DE2B-D5165CD9A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99" y="4406264"/>
            <a:ext cx="4096301" cy="210969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C728272-504A-9CE9-CA5D-8D2ACFA4F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0449" y="4660264"/>
            <a:ext cx="6300028" cy="12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FA6D-9008-EA83-9CB4-50D18BBCF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B824D-58E9-3C23-6A44-C71A3CA4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0AF7B5-D1A7-2ED3-ADB2-996001F33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068" y="1450016"/>
            <a:ext cx="10757451" cy="803275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增加生产模块，将原电价管理模块、策略管理模块整合、优化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策略管理进行功能拓展：将电价与充放电结合，自动生成充放电策略，新增云边策略管理功能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E438E3A-28DB-10CA-5E45-26DB65113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250" y="4540250"/>
            <a:ext cx="3648476" cy="195905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9F58A82-69EF-256F-740B-014D590A8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249" y="2439540"/>
            <a:ext cx="3648476" cy="18571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37B6619-A265-AF41-6C02-20614AB4A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855" y="2295858"/>
            <a:ext cx="3676889" cy="187240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AC0CB1-99D1-FB68-295B-DD495C3CB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405" y="4402729"/>
            <a:ext cx="3648476" cy="19590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3B09F14-DA7D-75EF-3FF9-8080165E5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58" y="2439540"/>
            <a:ext cx="3092450" cy="208590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F9F9BF5-F87F-494F-1080-086D84B66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" y="4791641"/>
            <a:ext cx="4352429" cy="195905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C091-1855-C5CC-547B-74E7A9141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296348"/>
            <a:ext cx="3092450" cy="208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30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BD88-F652-58A4-BAA7-BCABB2E68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17C224-E50A-5D2C-8F4F-30D2E4940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D5EF2-7022-0F48-00C0-6D8885147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49" y="1597025"/>
            <a:ext cx="7284001" cy="511175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增加运营模块，强化数据的利用和数据分析，进行运营收益分析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EF29BF-75AA-86B2-B117-EA30C274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08200"/>
            <a:ext cx="4476124" cy="204210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2413E1-C3B3-0235-AD00-38BD27BA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0" y="2121463"/>
            <a:ext cx="5962650" cy="16416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1FA7AE-9591-2D01-EF6E-2275BEF17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81277"/>
            <a:ext cx="4476125" cy="232496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8F2EF42-2F0D-BC26-4F30-419074E89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1150" y="3915709"/>
            <a:ext cx="5962650" cy="269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07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AF9D3-9A9C-0699-EEF2-8DB76D6D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8FA710-2FA9-D33C-212F-A6B191DB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E8B448-A931-F49C-9BB2-E7C68E5E8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49" y="1374775"/>
            <a:ext cx="9760501" cy="13255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优化现有的运维功能，对数据进行多样化展示，强调专业性、实时性，准确反映运行状态。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增加通知功能，根据目前实际电站的运营情况，当一定等级的告警或故障发生时，需要及时通知到电站管理人员的手机上（微信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短信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邮件等方式），也要避免通知信息轰炸。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8FE09A-0559-625B-C235-74868FCE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775978"/>
            <a:ext cx="4510483" cy="19103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0BB5C59-6DB3-2321-0427-856DF966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4824413"/>
            <a:ext cx="4510482" cy="17502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7E9E7D4-CDE7-6AD1-AB59-892329418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724" y="2775978"/>
            <a:ext cx="4045226" cy="20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7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831</Words>
  <Application>Microsoft Office PowerPoint</Application>
  <PresentationFormat>宽屏</PresentationFormat>
  <Paragraphs>94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等线 Light</vt:lpstr>
      <vt:lpstr>黑体</vt:lpstr>
      <vt:lpstr>宋体</vt:lpstr>
      <vt:lpstr>Arial</vt:lpstr>
      <vt:lpstr>Wingdings</vt:lpstr>
      <vt:lpstr>Office 主题​​</vt:lpstr>
      <vt:lpstr>汇珏EMS平台 vs 物盾启辰新能云平台</vt:lpstr>
      <vt:lpstr>主要功能差异</vt:lpstr>
      <vt:lpstr>主要特点</vt:lpstr>
      <vt:lpstr>页面对比</vt:lpstr>
      <vt:lpstr>页面对比</vt:lpstr>
      <vt:lpstr>页面对比</vt:lpstr>
      <vt:lpstr>页面对比</vt:lpstr>
      <vt:lpstr>页面对比</vt:lpstr>
      <vt:lpstr>页面对比</vt:lpstr>
      <vt:lpstr>需要强化的功能</vt:lpstr>
      <vt:lpstr>需要强化的功能</vt:lpstr>
      <vt:lpstr>更新升级思路</vt:lpstr>
      <vt:lpstr>新平台结构图</vt:lpstr>
      <vt:lpstr>新平台功能分解</vt:lpstr>
      <vt:lpstr>关键点1</vt:lpstr>
      <vt:lpstr>关键点2</vt:lpstr>
      <vt:lpstr>关键点3</vt:lpstr>
      <vt:lpstr>关键点4</vt:lpstr>
      <vt:lpstr>关键点5</vt:lpstr>
      <vt:lpstr>关键点6</vt:lpstr>
    </vt:vector>
  </TitlesOfParts>
  <Company>macrohard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 YENOMON</dc:creator>
  <cp:lastModifiedBy>H YENOMON</cp:lastModifiedBy>
  <cp:revision>14</cp:revision>
  <dcterms:created xsi:type="dcterms:W3CDTF">2024-12-05T04:33:51Z</dcterms:created>
  <dcterms:modified xsi:type="dcterms:W3CDTF">2024-12-05T07:49:15Z</dcterms:modified>
</cp:coreProperties>
</file>